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055" r:id="rId1"/>
  </p:sldMasterIdLst>
  <p:notesMasterIdLst>
    <p:notesMasterId r:id="rId4"/>
  </p:notesMasterIdLst>
  <p:sldIdLst>
    <p:sldId id="256" r:id="rId2"/>
    <p:sldId id="257" r:id="rId3"/>
  </p:sldIdLst>
  <p:sldSz cx="7559675" cy="104394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真 日丸" initials="真" lastIdx="1" clrIdx="0">
    <p:extLst>
      <p:ext uri="{19B8F6BF-5375-455C-9EA6-DF929625EA0E}">
        <p15:presenceInfo xmlns:p15="http://schemas.microsoft.com/office/powerpoint/2012/main" userId="3de704ce8b4e2f4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9EE2"/>
    <a:srgbClr val="7C35B1"/>
    <a:srgbClr val="A162D0"/>
    <a:srgbClr val="8D42C6"/>
    <a:srgbClr val="7030A0"/>
    <a:srgbClr val="CCCCFF"/>
    <a:srgbClr val="CCECFF"/>
    <a:srgbClr val="FFFFCC"/>
    <a:srgbClr val="F97567"/>
    <a:srgbClr val="991F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9216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77D06-019B-4A8B-9A1E-A29FF6819DAF}" type="datetimeFigureOut">
              <a:rPr kumimoji="1" lang="ja-JP" altLang="en-US" smtClean="0"/>
              <a:t>2021/10/26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62175" y="1233488"/>
            <a:ext cx="24114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78691-F057-46F3-9A17-73B144EC8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617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EEC3F2-DF3D-4B1D-B919-87280E4C94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08486"/>
            <a:ext cx="5669756" cy="3634458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9607B50-CBB2-451E-B9B6-382C9D59B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1FBDED-D649-47CB-AC5C-C802D8DFD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5C33-4F49-492C-82AC-F350A02D409F}" type="datetimeFigureOut">
              <a:rPr kumimoji="1" lang="ja-JP" altLang="en-US" smtClean="0"/>
              <a:t>2021/10/26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99CA10-76B2-4B1C-939D-E54BF8B53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05300C-9009-4A05-84C3-E62D4EB3F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C9C8-DF15-48D6-AA28-5CD44631B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08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91AD5E-5630-4439-B0AE-F1BE6515C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AE488ED-A393-4FE4-9188-F709CB1CB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09988D-7850-479A-A94B-81998BC04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5C33-4F49-492C-82AC-F350A02D409F}" type="datetimeFigureOut">
              <a:rPr kumimoji="1" lang="ja-JP" altLang="en-US" smtClean="0"/>
              <a:t>2021/10/26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670A10-DCD6-45D5-BB7C-801251233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928E4B-54DB-48D5-97EB-15CD9DDCE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C9C8-DF15-48D6-AA28-5CD44631B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3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EBF9117-5A98-4889-AF77-FC6B57DA12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55801"/>
            <a:ext cx="1630055" cy="8846909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0ADF85C-B6D9-4751-8323-088647B44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7B65DA-F9DB-4EB5-935F-62DBCE224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5C33-4F49-492C-82AC-F350A02D409F}" type="datetimeFigureOut">
              <a:rPr kumimoji="1" lang="ja-JP" altLang="en-US" smtClean="0"/>
              <a:t>2021/10/26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3AABDA-FDDB-43BA-AB06-79B0FA9F5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85ECAC-613D-49E5-8C34-0C24069A9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C9C8-DF15-48D6-AA28-5CD44631B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490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CB4025-647F-44F9-B377-09D183DB0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96CC3B-789F-41A6-A369-F926BA5A2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DACA55-FC0B-465C-806B-0B201AB8D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5C33-4F49-492C-82AC-F350A02D409F}" type="datetimeFigureOut">
              <a:rPr kumimoji="1" lang="ja-JP" altLang="en-US" smtClean="0"/>
              <a:t>2021/10/26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59388C-38F9-4FC6-A51F-D7562D38D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D7252D-3CF5-47AC-9A65-20D6825CC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C9C8-DF15-48D6-AA28-5CD44631B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66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6E467B-440A-4361-BFA1-0FCF03E9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02602"/>
            <a:ext cx="6520220" cy="4342500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8D2473-2B67-4D57-836E-F25656667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6986183"/>
            <a:ext cx="6520220" cy="2283618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D585CC-6C10-4A5C-AF8A-810151605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5C33-4F49-492C-82AC-F350A02D409F}" type="datetimeFigureOut">
              <a:rPr kumimoji="1" lang="ja-JP" altLang="en-US" smtClean="0"/>
              <a:t>2021/10/26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F246B6-A24F-4A58-A39D-D5F84261B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722EA9-F23E-42C6-894F-1CB0E67BC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C9C8-DF15-48D6-AA28-5CD44631B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8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31717E-D50C-491E-87BF-FCF530DA0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8C3408-DE16-409B-847B-D32B60E1E2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F0A3574-80B5-420A-8BFC-1523F7D9C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14EE27-62A2-4EB6-921D-3E6A61CE8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5C33-4F49-492C-82AC-F350A02D409F}" type="datetimeFigureOut">
              <a:rPr kumimoji="1" lang="ja-JP" altLang="en-US" smtClean="0"/>
              <a:t>2021/10/26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907CD7-0A83-4B56-80E1-9FD9B2A70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79CE3C-4C5E-42B1-8800-5FF436DC3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C9C8-DF15-48D6-AA28-5CD44631B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41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AB1EEB-8A0B-423E-9A90-D96C5786D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55802"/>
            <a:ext cx="6520220" cy="201780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0A1ED8-F8FB-45D4-A01D-AE2FBFE1D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559104"/>
            <a:ext cx="3198097" cy="1254177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71EF3F-C427-4CC0-84D7-E6C4001BAB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813281"/>
            <a:ext cx="3198097" cy="560876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91207B3-7021-4F8F-8FA4-6939092A47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559104"/>
            <a:ext cx="3213847" cy="1254177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0D9D8AE-405F-472A-92F4-A1BF49B9F3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813281"/>
            <a:ext cx="3213847" cy="560876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53FF859-4828-4877-9697-8E98BE346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5C33-4F49-492C-82AC-F350A02D409F}" type="datetimeFigureOut">
              <a:rPr kumimoji="1" lang="ja-JP" altLang="en-US" smtClean="0"/>
              <a:t>2021/10/26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6227D2B-FADA-43C7-AF3F-8339DA4D8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164DFBD-C575-42A0-8CA0-E36681904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C9C8-DF15-48D6-AA28-5CD44631B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52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8522ED-28D4-4152-A8E7-30076A09C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FC38248-2C31-4ED7-8957-19E0E7ED6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5C33-4F49-492C-82AC-F350A02D409F}" type="datetimeFigureOut">
              <a:rPr kumimoji="1" lang="ja-JP" altLang="en-US" smtClean="0"/>
              <a:t>2021/10/26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F9E76E1-26A5-4955-9D9C-2EEECDA1C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C6C413D-1D80-4348-91F7-8C7E8268B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C9C8-DF15-48D6-AA28-5CD44631B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06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3D26638-B87D-4430-88A5-62FCBE583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5C33-4F49-492C-82AC-F350A02D409F}" type="datetimeFigureOut">
              <a:rPr kumimoji="1" lang="ja-JP" altLang="en-US" smtClean="0"/>
              <a:t>2021/10/26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E04D05A-BCAB-48ED-BB53-6FB26DE2D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5169201-3C64-4A3D-B07F-4B492ECF8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C9C8-DF15-48D6-AA28-5CD44631B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623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E53739-0729-43B9-84CA-10D44CE94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101C37-1DB0-4471-95AE-AE5030EA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03081"/>
            <a:ext cx="3827085" cy="7418740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F776673-CD58-4E77-B14E-6E7C46269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684AD9-15C8-4872-86A9-72646EC82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5C33-4F49-492C-82AC-F350A02D409F}" type="datetimeFigureOut">
              <a:rPr kumimoji="1" lang="ja-JP" altLang="en-US" smtClean="0"/>
              <a:t>2021/10/26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EDF5BE-A385-4748-BA3B-66098835C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6F13A5-AF2A-4D81-A3A1-31B066CC7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C9C8-DF15-48D6-AA28-5CD44631B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79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DBB044-1BE7-4FBE-B78B-EDF1C2F2C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8A9A2E2-E2B6-4C32-964B-A603C8CE1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03081"/>
            <a:ext cx="3827085" cy="7418740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F0566F3-B237-473B-A49B-5C0873C6A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F9B284F-44F3-4BC6-BDFF-77BC2CA21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5C33-4F49-492C-82AC-F350A02D409F}" type="datetimeFigureOut">
              <a:rPr kumimoji="1" lang="ja-JP" altLang="en-US" smtClean="0"/>
              <a:t>2021/10/26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8B89E1-6EEC-444E-AA5C-9931FD1EA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FAEF1E-E6F4-45C4-9831-22271FDD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C9C8-DF15-48D6-AA28-5CD44631B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8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7BDF0DF-6B7A-487E-B895-218B0C557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55802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B5BFC2-7FAE-43A0-92C3-C8C0AF890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D359EA-53AE-432B-AD98-D5FDEB4ED6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675778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B5C33-4F49-492C-82AC-F350A02D409F}" type="datetimeFigureOut">
              <a:rPr kumimoji="1" lang="ja-JP" altLang="en-US" smtClean="0"/>
              <a:t>2021/10/26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F8A4AD-BCD7-4F0D-B309-44778A040E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675778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53F147-43BE-412E-B227-D5AFF186C0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675778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BC9C8-DF15-48D6-AA28-5CD44631B7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8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kumimoji="1"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7250">
              <a:srgbClr val="F8CBAD"/>
            </a:gs>
            <a:gs pos="45000">
              <a:schemeClr val="accent2">
                <a:lumMod val="20000"/>
                <a:lumOff val="80000"/>
              </a:schemeClr>
            </a:gs>
            <a:gs pos="94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504849" y="6735514"/>
            <a:ext cx="6514929" cy="492443"/>
          </a:xfrm>
          <a:prstGeom prst="rect">
            <a:avLst/>
          </a:prstGeom>
          <a:solidFill>
            <a:srgbClr val="F97567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！！各回ともイベント終了後に健康相談やスマホ相談も行います！！</a:t>
            </a:r>
            <a:endParaRPr kumimoji="1"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26" y="7029851"/>
            <a:ext cx="6546145" cy="2323878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224173" y="3830256"/>
            <a:ext cx="7111327" cy="647916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67559" y="9338185"/>
            <a:ext cx="6813077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共催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：医療法人社団創福会　ふくろうクリニック等々力</a:t>
            </a:r>
            <a:endParaRPr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株式会社グッドパートナーズ　グッド訪問看護ステーション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医療法人社団白寿会　介護老人保健施設　玉川すばる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協力：東京ロイヤル株式会社　ロイヤル入居相談室</a:t>
            </a:r>
            <a:endParaRPr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後援：社会福祉法人大三島育徳会　二子玉川あんしんすこやかセンター（</a:t>
            </a:r>
            <a:r>
              <a:rPr kumimoji="1" lang="en-US" altLang="ja-JP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03-5797-5516</a:t>
            </a:r>
            <a:r>
              <a:rPr kumimoji="1"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endParaRPr kumimoji="1" lang="en-US" altLang="ja-JP" sz="11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dirty="0">
                <a:latin typeface="游ゴシック" panose="020B0400000000000000" pitchFamily="34" charset="-128"/>
              </a:rPr>
              <a:t>　　　　　</a:t>
            </a:r>
            <a:endParaRPr lang="ja-JP" altLang="en-US" sz="1400" dirty="0"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  <a:p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4" name="直線コネクタ 3"/>
          <p:cNvCxnSpPr>
            <a:cxnSpLocks/>
          </p:cNvCxnSpPr>
          <p:nvPr/>
        </p:nvCxnSpPr>
        <p:spPr>
          <a:xfrm>
            <a:off x="224173" y="4790449"/>
            <a:ext cx="7095704" cy="0"/>
          </a:xfrm>
          <a:prstGeom prst="line">
            <a:avLst/>
          </a:prstGeom>
          <a:ln w="22225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四角形: 角を丸くする 5"/>
          <p:cNvSpPr/>
          <p:nvPr/>
        </p:nvSpPr>
        <p:spPr>
          <a:xfrm>
            <a:off x="278703" y="3873790"/>
            <a:ext cx="1214995" cy="878504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</a:rPr>
              <a:t>11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月</a:t>
            </a:r>
            <a:r>
              <a:rPr lang="en-US" altLang="ja-JP" sz="1600" b="1" dirty="0">
                <a:solidFill>
                  <a:schemeClr val="bg1"/>
                </a:solidFill>
              </a:rPr>
              <a:t>2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日（火）</a:t>
            </a:r>
            <a:endParaRPr kumimoji="1" lang="en-US" altLang="ja-JP" sz="1600" b="1" dirty="0">
              <a:solidFill>
                <a:schemeClr val="bg1"/>
              </a:solidFill>
            </a:endParaRPr>
          </a:p>
          <a:p>
            <a:pPr algn="ctr"/>
            <a:r>
              <a:rPr kumimoji="1" lang="en-US" altLang="ja-JP" sz="1600" b="1" dirty="0">
                <a:solidFill>
                  <a:schemeClr val="bg1"/>
                </a:solidFill>
              </a:rPr>
              <a:t>14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～</a:t>
            </a:r>
            <a:r>
              <a:rPr kumimoji="1" lang="en-US" altLang="ja-JP" sz="1600" b="1" dirty="0">
                <a:solidFill>
                  <a:schemeClr val="bg1"/>
                </a:solidFill>
              </a:rPr>
              <a:t>16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時</a:t>
            </a:r>
          </a:p>
        </p:txBody>
      </p:sp>
      <p:sp>
        <p:nvSpPr>
          <p:cNvPr id="33" name="四角形: 角を丸くする 32"/>
          <p:cNvSpPr/>
          <p:nvPr/>
        </p:nvSpPr>
        <p:spPr>
          <a:xfrm>
            <a:off x="295552" y="4847348"/>
            <a:ext cx="1214994" cy="83903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/>
              <a:t> </a:t>
            </a:r>
            <a:r>
              <a:rPr kumimoji="1" lang="en-US" altLang="ja-JP" sz="1600" b="1" dirty="0"/>
              <a:t>11</a:t>
            </a:r>
            <a:r>
              <a:rPr kumimoji="1" lang="ja-JP" altLang="en-US" sz="1400" b="1" dirty="0"/>
              <a:t>月</a:t>
            </a:r>
            <a:r>
              <a:rPr lang="en-US" altLang="ja-JP" sz="1600" b="1" dirty="0"/>
              <a:t>9</a:t>
            </a:r>
            <a:r>
              <a:rPr kumimoji="1" lang="ja-JP" altLang="en-US" sz="1600" b="1" dirty="0"/>
              <a:t>日</a:t>
            </a:r>
            <a:endParaRPr kumimoji="1" lang="en-US" altLang="ja-JP" b="1" dirty="0"/>
          </a:p>
          <a:p>
            <a:r>
              <a:rPr lang="ja-JP" altLang="en-US" sz="1600" b="1" dirty="0"/>
              <a:t>  </a:t>
            </a:r>
            <a:r>
              <a:rPr kumimoji="1" lang="ja-JP" altLang="en-US" sz="1600" b="1" dirty="0"/>
              <a:t>（火）</a:t>
            </a:r>
            <a:endParaRPr kumimoji="1" lang="en-US" altLang="ja-JP" sz="1600" b="1" dirty="0"/>
          </a:p>
          <a:p>
            <a:pPr algn="ctr"/>
            <a:r>
              <a:rPr kumimoji="1" lang="en-US" altLang="ja-JP" sz="1600" b="1" dirty="0"/>
              <a:t>14〜16</a:t>
            </a:r>
            <a:r>
              <a:rPr kumimoji="1" lang="ja-JP" altLang="en-US" sz="1600" b="1" dirty="0"/>
              <a:t>時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531593" y="6279809"/>
            <a:ext cx="5721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プログラム担当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：管理栄養士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倉橋　道代・音楽療法士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日丸　真　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（ふくろうクリニック等々力）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621390" y="5365005"/>
            <a:ext cx="58675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プログラム担当：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作業療法士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岡部　真理子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グッド訪問看護ステーション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05377" y="2111972"/>
            <a:ext cx="6998644" cy="163121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　　</a:t>
            </a:r>
            <a:r>
              <a:rPr kumimoji="1" lang="en-US" altLang="ja-JP" sz="1400" b="1" dirty="0"/>
              <a:t>【</a:t>
            </a:r>
            <a:r>
              <a:rPr kumimoji="1" lang="ja-JP" altLang="en-US" sz="1400" b="1" dirty="0"/>
              <a:t>会　場</a:t>
            </a:r>
            <a:r>
              <a:rPr kumimoji="1" lang="en-US" altLang="ja-JP" sz="1400" b="1" dirty="0"/>
              <a:t>】</a:t>
            </a:r>
            <a:r>
              <a:rPr kumimoji="1" lang="ja-JP" altLang="en-US" sz="1400" b="1" dirty="0"/>
              <a:t>二子玉川ライズプラザモールのロイヤル入居相談室前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　　</a:t>
            </a:r>
            <a:r>
              <a:rPr kumimoji="1" lang="en-US" altLang="ja-JP" sz="1400" b="1" dirty="0"/>
              <a:t>【</a:t>
            </a:r>
            <a:r>
              <a:rPr kumimoji="1" lang="ja-JP" altLang="en-US" sz="1400" b="1" dirty="0"/>
              <a:t>参加費</a:t>
            </a:r>
            <a:r>
              <a:rPr kumimoji="1" lang="en-US" altLang="ja-JP" sz="1400" b="1" dirty="0"/>
              <a:t>】</a:t>
            </a:r>
            <a:r>
              <a:rPr kumimoji="1" lang="ja-JP" altLang="en-US" sz="1400" b="1" dirty="0"/>
              <a:t>無料 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　　・ 申し込み不要・飲料、スマホ持参、どなたでもご参加ください。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　　・ 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体温が</a:t>
            </a:r>
            <a:r>
              <a:rPr kumimoji="1" lang="en-US" altLang="ja-JP" sz="1600" b="1" dirty="0">
                <a:solidFill>
                  <a:srgbClr val="FF0000"/>
                </a:solidFill>
              </a:rPr>
              <a:t>37.5 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度以上の方</a:t>
            </a:r>
            <a:r>
              <a:rPr kumimoji="1" lang="ja-JP" altLang="en-US" sz="1400" b="1" dirty="0"/>
              <a:t>はご遠慮いただきます。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　　・ マスク着用し、動きやすい服装でご参加ください。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　　・ 密集を避けるため、少人数での開催といたします。ご参加ご希望の方は</a:t>
            </a:r>
            <a:endParaRPr kumimoji="1" lang="en-US" altLang="ja-JP" sz="1400" b="1" dirty="0"/>
          </a:p>
          <a:p>
            <a:r>
              <a:rPr lang="ja-JP" altLang="en-US" sz="1400" b="1" dirty="0"/>
              <a:t>　　　 あらかじめご連絡ください。</a:t>
            </a:r>
            <a:endParaRPr kumimoji="1" lang="ja-JP" altLang="en-US" sz="1200" b="1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BF93B72-05AB-48A1-8294-7CF90205DCB8}"/>
              </a:ext>
            </a:extLst>
          </p:cNvPr>
          <p:cNvSpPr txBox="1"/>
          <p:nvPr/>
        </p:nvSpPr>
        <p:spPr>
          <a:xfrm>
            <a:off x="1966807" y="1131255"/>
            <a:ext cx="5350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　ぽかぽか陽気の日もあれば、真冬のような冷たい風の日もあり、</a:t>
            </a:r>
            <a:endParaRPr lang="en-US" altLang="ja-JP" sz="1400" dirty="0"/>
          </a:p>
          <a:p>
            <a:r>
              <a:rPr lang="ja-JP" altLang="en-US" sz="1400" dirty="0"/>
              <a:t>秋も深まりを感じるこの頃です。</a:t>
            </a:r>
            <a:r>
              <a:rPr lang="ja-JP" altLang="en-US" sz="1400" b="1" dirty="0"/>
              <a:t>１１月は第４週目が祝日の為、</a:t>
            </a:r>
            <a:endParaRPr lang="en-US" altLang="ja-JP" sz="1400" b="1" dirty="0"/>
          </a:p>
          <a:p>
            <a:r>
              <a:rPr lang="ja-JP" altLang="en-US" sz="1400" b="1" dirty="0"/>
              <a:t>第５週目に振替</a:t>
            </a:r>
            <a:r>
              <a:rPr lang="ja-JP" altLang="en-US" sz="1400" dirty="0"/>
              <a:t>いたします。皆さまのご参加お待ちしております。</a:t>
            </a:r>
            <a:endParaRPr lang="en-US" altLang="ja-JP" sz="1400" dirty="0"/>
          </a:p>
          <a:p>
            <a:endParaRPr lang="en-US" altLang="ja-JP" sz="14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523AE45-9109-4393-90DD-FBA154958C3B}"/>
              </a:ext>
            </a:extLst>
          </p:cNvPr>
          <p:cNvSpPr txBox="1"/>
          <p:nvPr/>
        </p:nvSpPr>
        <p:spPr>
          <a:xfrm>
            <a:off x="2304973" y="158736"/>
            <a:ext cx="45514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暮らしの保健室</a:t>
            </a:r>
            <a:endParaRPr kumimoji="1" lang="en-US" altLang="ja-JP" sz="2800" b="1" dirty="0">
              <a:solidFill>
                <a:schemeClr val="accent6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in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二子玉川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AutoShape 2" descr="ロゴマーク">
            <a:extLst>
              <a:ext uri="{FF2B5EF4-FFF2-40B4-BE49-F238E27FC236}">
                <a16:creationId xmlns:a16="http://schemas.microsoft.com/office/drawing/2014/main" id="{39BBDF82-F7FC-4463-A6BB-03C504ABB4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7191" y="1256950"/>
            <a:ext cx="2646362" cy="264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05B346E-1306-45E1-8A9C-92854DAAA624}"/>
              </a:ext>
            </a:extLst>
          </p:cNvPr>
          <p:cNvSpPr txBox="1"/>
          <p:nvPr/>
        </p:nvSpPr>
        <p:spPr>
          <a:xfrm>
            <a:off x="1420696" y="5857284"/>
            <a:ext cx="5572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kumimoji="1"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「冬の寒さに負けない身体をつくるシニアヨガ」</a:t>
            </a:r>
            <a:endParaRPr kumimoji="1" lang="en-US" altLang="ja-JP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ABF46DE3-F26C-4150-B4AE-2840A67EE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0251" y="4842194"/>
            <a:ext cx="61952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i="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「寒さに負けず、身体を動かそう！」</a:t>
            </a:r>
            <a:endParaRPr lang="en-US" altLang="ja-JP" sz="1600" b="1" i="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～身体を温めて怪我のないように体操をしましょう～</a:t>
            </a:r>
            <a:endParaRPr lang="ja-JP" altLang="en-US" sz="3200" b="1" i="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A17D3747-5274-4E10-96A5-EBA779B48970}"/>
              </a:ext>
            </a:extLst>
          </p:cNvPr>
          <p:cNvSpPr/>
          <p:nvPr/>
        </p:nvSpPr>
        <p:spPr>
          <a:xfrm>
            <a:off x="306456" y="5803421"/>
            <a:ext cx="1214995" cy="87850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</a:rPr>
              <a:t>11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月</a:t>
            </a:r>
            <a:r>
              <a:rPr lang="en-US" altLang="ja-JP" sz="1600" b="1" dirty="0">
                <a:solidFill>
                  <a:schemeClr val="bg1"/>
                </a:solidFill>
              </a:rPr>
              <a:t>30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日（火）</a:t>
            </a:r>
            <a:endParaRPr kumimoji="1" lang="en-US" altLang="ja-JP" sz="1600" b="1" dirty="0">
              <a:solidFill>
                <a:schemeClr val="bg1"/>
              </a:solidFill>
            </a:endParaRPr>
          </a:p>
          <a:p>
            <a:pPr algn="ctr"/>
            <a:r>
              <a:rPr kumimoji="1" lang="en-US" altLang="ja-JP" sz="1600" b="1" dirty="0">
                <a:solidFill>
                  <a:schemeClr val="bg1"/>
                </a:solidFill>
              </a:rPr>
              <a:t>14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～</a:t>
            </a:r>
            <a:r>
              <a:rPr kumimoji="1" lang="en-US" altLang="ja-JP" sz="1600" b="1" dirty="0">
                <a:solidFill>
                  <a:schemeClr val="bg1"/>
                </a:solidFill>
              </a:rPr>
              <a:t>16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時</a:t>
            </a: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505E6103-EA78-4BD4-A057-1AF8B946135B}"/>
              </a:ext>
            </a:extLst>
          </p:cNvPr>
          <p:cNvCxnSpPr>
            <a:cxnSpLocks/>
          </p:cNvCxnSpPr>
          <p:nvPr/>
        </p:nvCxnSpPr>
        <p:spPr>
          <a:xfrm>
            <a:off x="196726" y="5748780"/>
            <a:ext cx="7133848" cy="54382"/>
          </a:xfrm>
          <a:prstGeom prst="line">
            <a:avLst/>
          </a:prstGeom>
          <a:ln w="222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4">
            <a:extLst>
              <a:ext uri="{FF2B5EF4-FFF2-40B4-BE49-F238E27FC236}">
                <a16:creationId xmlns:a16="http://schemas.microsoft.com/office/drawing/2014/main" id="{C9BB75C2-8284-4A25-9EEC-FD7082481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425" y="3892497"/>
            <a:ext cx="5964467" cy="784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「もしも、自分が、家族が、要介護状態になったら</a:t>
            </a:r>
            <a:r>
              <a:rPr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」</a:t>
            </a:r>
            <a:endParaRPr lang="en-US" altLang="ja-JP"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   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玉川すばるのケアマネージャーが老健の役割などお話します。</a:t>
            </a:r>
            <a:endParaRPr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 </a:t>
            </a:r>
            <a:endParaRPr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781E868-E31A-411E-94D1-7FD96E48C867}"/>
              </a:ext>
            </a:extLst>
          </p:cNvPr>
          <p:cNvSpPr txBox="1"/>
          <p:nvPr/>
        </p:nvSpPr>
        <p:spPr>
          <a:xfrm>
            <a:off x="1579053" y="4409299"/>
            <a:ext cx="58675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プログラム担当：理学療法士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三原　春奈　（玉川すばる）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53A5E2B-1F83-4458-9788-F06ED1C33BEC}"/>
              </a:ext>
            </a:extLst>
          </p:cNvPr>
          <p:cNvSpPr txBox="1"/>
          <p:nvPr/>
        </p:nvSpPr>
        <p:spPr>
          <a:xfrm>
            <a:off x="1632841" y="6072363"/>
            <a:ext cx="5246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後半は「音楽療法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〰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トーンチャイムでハモニーを楽しみましょう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〰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</a:t>
            </a:r>
            <a:b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032" name="Picture 8" descr="11月！ | まちの整骨院グループ">
            <a:extLst>
              <a:ext uri="{FF2B5EF4-FFF2-40B4-BE49-F238E27FC236}">
                <a16:creationId xmlns:a16="http://schemas.microsoft.com/office/drawing/2014/main" id="{79F46DFC-599A-42D0-A419-BF8AB1126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73" y="90697"/>
            <a:ext cx="2044292" cy="2044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彼岸花のイラスト - イラストストック">
            <a:extLst>
              <a:ext uri="{FF2B5EF4-FFF2-40B4-BE49-F238E27FC236}">
                <a16:creationId xmlns:a16="http://schemas.microsoft.com/office/drawing/2014/main" id="{C9FABE0B-1BAF-4720-A2E8-E51A25F56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378" y="1798955"/>
            <a:ext cx="1329258" cy="1665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6D4629-DBDE-204B-8961-69D12B45E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728" y="-834353"/>
            <a:ext cx="1827593" cy="7004023"/>
          </a:xfrm>
        </p:spPr>
        <p:txBody>
          <a:bodyPr>
            <a:normAutofit/>
          </a:bodyPr>
          <a:lstStyle/>
          <a:p>
            <a:r>
              <a:rPr kumimoji="1" lang="ja-JP" altLang="en-US" sz="2000" dirty="0"/>
              <a:t>暮らしの保健室</a:t>
            </a:r>
            <a:r>
              <a:rPr kumimoji="1" lang="en-US" altLang="ja-JP" sz="2000" dirty="0"/>
              <a:t>in</a:t>
            </a:r>
            <a:r>
              <a:rPr kumimoji="1" lang="ja-JP" altLang="en-US" sz="2000" dirty="0"/>
              <a:t>二子玉川</a:t>
            </a:r>
            <a:br>
              <a:rPr kumimoji="1" lang="en-US" altLang="ja-JP" sz="2000" dirty="0"/>
            </a:br>
            <a:r>
              <a:rPr kumimoji="1" lang="en-US" altLang="ja-JP" sz="2000" dirty="0"/>
              <a:t>LINE</a:t>
            </a:r>
            <a:r>
              <a:rPr kumimoji="1" lang="ja-JP" altLang="en-US" sz="2000" dirty="0"/>
              <a:t>公式アカウント登録</a:t>
            </a:r>
            <a:br>
              <a:rPr kumimoji="1" lang="en-US" altLang="ja-JP" sz="2000" dirty="0"/>
            </a:br>
            <a:r>
              <a:rPr kumimoji="1" lang="ja-JP" altLang="en-US" sz="2000" dirty="0"/>
              <a:t>はこちら⇒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739B0F-2265-3042-AEA3-354887C43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728" y="6415943"/>
            <a:ext cx="6520220" cy="6623703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QR</a:t>
            </a:r>
            <a:r>
              <a:rPr kumimoji="1" lang="ja-JP" altLang="en-US" dirty="0"/>
              <a:t>コードを読み込めば、友達登録できます！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※LINE</a:t>
            </a:r>
            <a:r>
              <a:rPr lang="ja-JP" altLang="en-US" dirty="0"/>
              <a:t>がダウンロードされていない方々は別途ダウンロードが必要です。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DD70E99-D438-614E-ACDA-CDFF1B9CED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814" y="2761351"/>
            <a:ext cx="3162046" cy="316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56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46940</TotalTime>
  <Words>407</Words>
  <Application>Microsoft Office PowerPoint</Application>
  <PresentationFormat>ユーザー設定</PresentationFormat>
  <Paragraphs>40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UDPゴシック</vt:lpstr>
      <vt:lpstr>BIZ UDゴシック</vt:lpstr>
      <vt:lpstr>HG丸ｺﾞｼｯｸM-PRO</vt:lpstr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暮らしの保健室in二子玉川 LINE公式アカウント登録 はこちら⇒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ansuko10</dc:creator>
  <cp:lastModifiedBy>真 日丸</cp:lastModifiedBy>
  <cp:revision>201</cp:revision>
  <cp:lastPrinted>2021-10-26T01:42:39Z</cp:lastPrinted>
  <dcterms:created xsi:type="dcterms:W3CDTF">2020-05-21T00:40:00Z</dcterms:created>
  <dcterms:modified xsi:type="dcterms:W3CDTF">2021-10-26T01:48:54Z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1041-10.8.2.6694</vt:lpwstr>
  </property>
</Properties>
</file>